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3" r:id="rId5"/>
    <p:sldId id="268" r:id="rId6"/>
    <p:sldId id="263" r:id="rId7"/>
    <p:sldId id="269" r:id="rId8"/>
    <p:sldId id="264" r:id="rId9"/>
    <p:sldId id="265" r:id="rId10"/>
    <p:sldId id="272" r:id="rId11"/>
    <p:sldId id="277" r:id="rId12"/>
    <p:sldId id="27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229" y="4953000"/>
            <a:ext cx="71775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последњег Обреновића</a:t>
            </a:r>
          </a:p>
          <a:p>
            <a:pPr algn="ctr"/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раља</a:t>
            </a:r>
          </a:p>
          <a:p>
            <a:pPr algn="ctr"/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Александара Обреновића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304800"/>
            <a:ext cx="502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 од 1889. до 1903. 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http://img513.imageshack.us/img513/7161/kraljaleksandarobreno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25146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fotomuzej.com/upload/images/j/milan-jovanovic/velike/kralj-aleksandar-obrenovic-velika-predn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2435225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upload.wikimedia.org/wikipedia/commons/4/42/Konak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43600" cy="3629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334000"/>
            <a:ext cx="5867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Зграда Конака (десно) где је извршено убиство краља Александра и краљице Драге Обреновић 29. маја 1903.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8610600" cy="182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Завереници ,предвођени пуковником Драгутином Димитријевићем Аписом и либералом Ђорђем Генчићем су извели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Мајски преврат</a:t>
            </a:r>
            <a:r>
              <a:rPr lang="sr-Cyrl-RS" sz="2400" b="1" dirty="0" smtClean="0"/>
              <a:t>, у ноћи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29.маја 1903</a:t>
            </a:r>
            <a:r>
              <a:rPr lang="sr-Latn-RS" sz="2400" b="1" dirty="0" smtClean="0"/>
              <a:t>,</a:t>
            </a:r>
            <a:r>
              <a:rPr lang="sr-Cyrl-RS" sz="2400" b="1" dirty="0" smtClean="0"/>
              <a:t>убили краља Александра и краљицу Драгу чиме се угасила династија Обреновић.</a:t>
            </a:r>
            <a:endParaRPr lang="en-US" sz="2400" b="1" dirty="0"/>
          </a:p>
        </p:txBody>
      </p:sp>
      <p:pic>
        <p:nvPicPr>
          <p:cNvPr id="3" name="Picture 2" descr="http://ucionicaistorije.files.wordpress.com/2013/09/draga-i-aleksa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4267200" cy="228600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53200" y="4343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Апис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Завереници су краља Александра представљали као тиранина а себе  као хероје ,а истина је да он није извршио ни једно политичко убиство, да је Србија и даље напредовала у привреди ,образовању, култури, поправио односе са Русијом, водо рачуна о Србима у Турској.</a:t>
            </a:r>
            <a:endParaRPr lang="en-US" sz="2400" b="1" dirty="0"/>
          </a:p>
        </p:txBody>
      </p:sp>
    </p:spTree>
  </p:cSld>
  <p:clrMapOvr>
    <a:masterClrMapping/>
  </p:clrMapOvr>
  <p:transition spd="slow">
    <p:pull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4572000"/>
            <a:ext cx="8763000" cy="1676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Александрова влада није била популарна због аутократије, за 10 година променио 12 влада ,извео 4 државна удара и изменио 3 устава а лажна трудноћа краљице Драге искомпритовала га је код народа и Русије.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/>
          </a:p>
        </p:txBody>
      </p:sp>
      <p:pic>
        <p:nvPicPr>
          <p:cNvPr id="9" name="Picture 4" descr="http://4.bp.blogspot.com/-9ctqRoMWUm8/Teh5L5WWNaI/AAAAAAAALg4/Jc90twalA9A/s1600/Kralj+Aleksandar+Obren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2438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http://api.ning.com/files/OyRBKp4pk3SFy8ZcpJ9zYOLhe66H5Lyjwp-t7QFPAkIT*2f-q8y*OI4wpKfvSH5X3qLoNnbJOEF7*3rLoNSUST-NwqY7h18R/copyof181810122pt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2133601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3352800" y="3733800"/>
            <a:ext cx="2514600" cy="2438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371600"/>
            <a:ext cx="146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Аутор: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367" y="2133600"/>
            <a:ext cx="5737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ДУШИЦА  мАКСИМОВИЋ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389.org.rs/slike/upoznajmo/Kralj%20Aleksandar%20Obren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33375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867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Александар  Обреновић (1889-1903 )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5181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До 1893. управљало </a:t>
            </a:r>
            <a:r>
              <a:rPr lang="sr-Latn-RS" sz="2400" b="1" dirty="0" smtClean="0"/>
              <a:t>III </a:t>
            </a:r>
            <a:r>
              <a:rPr lang="sr-Cyrl-RS" sz="2400" b="1" dirty="0" smtClean="0"/>
              <a:t>намесништво: Јован Ристић, Коста Протић, Јован Белимарковић</a:t>
            </a:r>
            <a:r>
              <a:rPr lang="sr-Cyrl-RS" sz="2000" b="1" dirty="0" smtClean="0"/>
              <a:t>.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2057400"/>
            <a:ext cx="51816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Преузео власт 1.априла 1893.државним ударом и завео лични режим</a:t>
            </a:r>
            <a:r>
              <a:rPr lang="sr-Latn-RS" sz="2400" b="1" dirty="0" smtClean="0"/>
              <a:t> 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962400"/>
            <a:ext cx="5029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Краљ Александар је био тих, смирен, прорачунат и неповерљив. Склон аутократији,  није подносио страначке сукобе ни демократски устав из 1888. који је укинуо(1894) и вратио  Намеснички из 1869.</a:t>
            </a:r>
            <a:endParaRPr lang="en-US" sz="24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1894.Повратак краља Милана-командант војске </a:t>
            </a:r>
            <a:r>
              <a:rPr lang="sr-Cyrl-RS" sz="2400" b="1" dirty="0" smtClean="0">
                <a:solidFill>
                  <a:schemeClr val="bg1"/>
                </a:solidFill>
              </a:rPr>
              <a:t>, посебну пажњу обратио на ставрање стајаће вијске,</a:t>
            </a:r>
            <a:r>
              <a:rPr lang="sr-Latn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док је Александар владао са нестраначким владама</a:t>
            </a:r>
            <a:r>
              <a:rPr lang="sr-Latn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доктора Владана Ђорђевића. Укидање демократских слобода, хапшење политичких противника= сукоб са Радикалима.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8686800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1899.Ивањдански атентат </a:t>
            </a:r>
            <a:r>
              <a:rPr lang="sr-Cyrl-RS" sz="2400" b="1" dirty="0" smtClean="0">
                <a:solidFill>
                  <a:schemeClr val="bg1"/>
                </a:solidFill>
              </a:rPr>
              <a:t>( Ђуре Кнежевића на краља Милана )</a:t>
            </a:r>
          </a:p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Прогон Радикала -оптужени за велеиздају (преврат)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преки суд и хапшења. Земљом завладао страх од краљевих мера и полиције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74676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 ( државни удар)-насилна промена власти.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4/46/Kralj_Milan_I_Obrenovi%C4%8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4648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304800" y="5791200"/>
            <a:ext cx="2133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раљ Милан</a:t>
            </a:r>
          </a:p>
        </p:txBody>
      </p:sp>
      <p:pic>
        <p:nvPicPr>
          <p:cNvPr id="10242" name="Picture 2" descr="https://upload.wikimedia.org/wikipedia/commons/thumb/2/28/MilanIV.jpg/260px-Milan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2628900" cy="3638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o.rs/resources/img/07-04-2013/intext_big/423004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04800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eart 3"/>
          <p:cNvSpPr/>
          <p:nvPr/>
        </p:nvSpPr>
        <p:spPr>
          <a:xfrm>
            <a:off x="3581400" y="1828800"/>
            <a:ext cx="1981200" cy="2209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2590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1900.Женидба 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са Драгом 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Машин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8610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Милан одлази у иностранство, Напредњаци распуштају странку.</a:t>
            </a:r>
            <a:endParaRPr lang="en-US" sz="2800" b="1" dirty="0"/>
          </a:p>
        </p:txBody>
      </p:sp>
      <p:pic>
        <p:nvPicPr>
          <p:cNvPr id="7170" name="Picture 2" descr="http://dic.academic.ru/pictures/wiki/files/65/Aleksandar_Obrenov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685800"/>
            <a:ext cx="3162300" cy="4448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b-a.akamaihd.net/hphotos-ak-xpa1/v/t1.0-9/q83/s526x296/10988925_894916723872716_1206262051049860318_n.jpg?oh=acb78def0991cfdf3eeb939f93516f27&amp;oe=5556BA82&amp;__gda__=1435317380_96afe8a15520c59380ae53dc9b341f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104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7086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фeбруар 1901. – У Бeчу умро краљ Милан. Сахрањeн у манастиру Крушeдол.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715000"/>
            <a:ext cx="7162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Сахрана краља Милана Обрeновића у манастиру Крушeдолу</a:t>
            </a:r>
          </a:p>
        </p:txBody>
      </p:sp>
    </p:spTree>
  </p:cSld>
  <p:clrMapOvr>
    <a:masterClrMapping/>
  </p:clrMapOvr>
  <p:transition spd="med">
    <p:checker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1901. Амнестија  Радикала </a:t>
            </a:r>
            <a:r>
              <a:rPr lang="sr-Cyrl-RS" sz="2000" b="1" dirty="0" smtClean="0">
                <a:solidFill>
                  <a:schemeClr val="bg1"/>
                </a:solidFill>
              </a:rPr>
              <a:t>због незадовољства народа краљевом недоличном женидбом и аутократијом.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Борба за извршну власт-Октроисани дводомни Устав из 1901</a:t>
            </a:r>
            <a:r>
              <a:rPr lang="sr-Cyrl-RS" sz="2400" dirty="0" smtClean="0">
                <a:solidFill>
                  <a:schemeClr val="bg1"/>
                </a:solidFill>
              </a:rPr>
              <a:t>. </a:t>
            </a:r>
            <a:r>
              <a:rPr lang="sr-Cyrl-RS" b="1" dirty="0" smtClean="0">
                <a:solidFill>
                  <a:schemeClr val="bg1"/>
                </a:solidFill>
              </a:rPr>
              <a:t>Народно представништво подељено на Скупштину ( Доњи дом) и Сенат ( Горњи дом) да би краљ лакше контролисао скупштинску већину. Влада одговорна краљу а не Скупштини. Устав саставио радикалски првак Милован Миловановић сматрајући га бољом опцијом од  затвора.</a:t>
            </a:r>
          </a:p>
          <a:p>
            <a:pPr>
              <a:buFont typeface="Arial" pitchFamily="34" charset="0"/>
              <a:buChar char="•"/>
            </a:pPr>
            <a:r>
              <a:rPr lang="sr-Cyrl-RS" b="1" dirty="0" smtClean="0">
                <a:solidFill>
                  <a:schemeClr val="bg1"/>
                </a:solidFill>
              </a:rPr>
              <a:t> Издвајање младих Радикала у Самосталну радикалну странку –сматрали да су старији Радикали напустили програм странке пристајући на Устав из 1901.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68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1903.Катастрофа се приближава-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 незадовљство војске и  народа: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Демонстрације</a:t>
            </a:r>
            <a:r>
              <a:rPr lang="sr-Cyrl-RS" sz="2400" dirty="0" smtClean="0">
                <a:solidFill>
                  <a:schemeClr val="bg1"/>
                </a:solidFill>
              </a:rPr>
              <a:t> студената и радника на Калимегдану- </a:t>
            </a:r>
            <a:r>
              <a:rPr lang="sr-Cyrl-RS" sz="2000" dirty="0" smtClean="0">
                <a:solidFill>
                  <a:schemeClr val="bg1"/>
                </a:solidFill>
              </a:rPr>
              <a:t>полиција пуцала у демонстранте.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0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Двоструки државни удар, </a:t>
            </a:r>
            <a:r>
              <a:rPr lang="sr-Cyrl-RS" sz="2400" b="1" dirty="0" smtClean="0">
                <a:solidFill>
                  <a:schemeClr val="bg1"/>
                </a:solidFill>
              </a:rPr>
              <a:t>25.март</a:t>
            </a: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,</a:t>
            </a:r>
            <a:r>
              <a:rPr lang="sr-Cyrl-RS" sz="2400" b="1" dirty="0" smtClean="0">
                <a:solidFill>
                  <a:schemeClr val="bg1"/>
                </a:solidFill>
              </a:rPr>
              <a:t>краљ првим укинуо Устав из 1901, изменио састав Сената а затим  другим истог дана вратио Устав из 1901</a:t>
            </a:r>
            <a:r>
              <a:rPr lang="sr-Cyrl-R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Лажна трудноћа краљице Драге</a:t>
            </a:r>
            <a:r>
              <a:rPr lang="sr-Cyrl-RS" sz="2400" dirty="0" smtClean="0">
                <a:solidFill>
                  <a:srgbClr val="FFC000"/>
                </a:solidFill>
              </a:rPr>
              <a:t>.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tf1/v/t1.0-9/11407214_599420363493726_662492598884023192_n.jpg?oh=89be1cdf4e9cb2936d06dd23d05c90b1&amp;oe=55F76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172200" cy="4314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96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Мајски преврат</a:t>
            </a:r>
            <a:br>
              <a:rPr lang="ru-RU" sz="2400" dirty="0" smtClean="0"/>
            </a:br>
            <a:r>
              <a:rPr lang="ru-RU" sz="2400" dirty="0" smtClean="0"/>
              <a:t>''Војници краљ је у опасности. За име Бога спасите нас</a:t>
            </a:r>
            <a:r>
              <a:rPr lang="ru-RU" dirty="0" smtClean="0"/>
              <a:t>!''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content-vie1-1.xx.fbcdn.net/hphotos-xfa1/v/t1.0-9/11401182_952805338083854_2644759527726617608_n.jpg?oh=b7a959b060d834deaea4768107bd5a2c&amp;oe=562F5C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scontent-vie1-1.xx.fbcdn.net/hphotos-xfa1/v/t1.0-9/11401182_952805338083854_2644759527726617608_n.jpg?oh=b7a959b060d834deaea4768107bd5a2c&amp;oe=562F5C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3340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791200"/>
            <a:ext cx="4953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Убиство Александра и Драге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</TotalTime>
  <Words>486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75</cp:revision>
  <dcterms:created xsi:type="dcterms:W3CDTF">2006-08-16T00:00:00Z</dcterms:created>
  <dcterms:modified xsi:type="dcterms:W3CDTF">2016-10-05T17:41:12Z</dcterms:modified>
</cp:coreProperties>
</file>